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1" r:id="rId4"/>
    <p:sldId id="285" r:id="rId5"/>
    <p:sldId id="286" r:id="rId6"/>
    <p:sldId id="283" r:id="rId7"/>
    <p:sldId id="287" r:id="rId8"/>
    <p:sldId id="288" r:id="rId9"/>
    <p:sldId id="265" r:id="rId10"/>
    <p:sldId id="259" r:id="rId11"/>
    <p:sldId id="262" r:id="rId12"/>
    <p:sldId id="282" r:id="rId13"/>
    <p:sldId id="278" r:id="rId14"/>
    <p:sldId id="27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4"/>
    <p:restoredTop sz="94675"/>
  </p:normalViewPr>
  <p:slideViewPr>
    <p:cSldViewPr snapToGrid="0" snapToObjects="1">
      <p:cViewPr varScale="1">
        <p:scale>
          <a:sx n="99" d="100"/>
          <a:sy n="99" d="100"/>
        </p:scale>
        <p:origin x="771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1888C-C97C-4673-AF1D-FA9DA7C5230C}" type="datetimeFigureOut">
              <a:rPr lang="de-CH" smtClean="0"/>
              <a:t>23.02.2018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5C8C9-13C3-4EB2-BB86-E97F9E663E5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863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Fischer = Experten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C8C9-13C3-4EB2-BB86-E97F9E663E5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083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Letzte 2 Punkte potentiell…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C8C9-13C3-4EB2-BB86-E97F9E663E5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775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C8C9-13C3-4EB2-BB86-E97F9E663E51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806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Jederzeit willkommen…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C8C9-13C3-4EB2-BB86-E97F9E663E5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5548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Beispiel Schwarz 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C8C9-13C3-4EB2-BB86-E97F9E663E5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421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Fragen?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5C8C9-13C3-4EB2-BB86-E97F9E663E5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570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ßfor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de-CH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CH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eannot.mueller@g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Flusskrebse im Appenzellerland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Kurzpräsentation anlässlich der HV FV AI vom 26.1.18 </a:t>
            </a:r>
          </a:p>
        </p:txBody>
      </p:sp>
    </p:spTree>
    <p:extLst>
      <p:ext uri="{BB962C8B-B14F-4D97-AF65-F5344CB8AC3E}">
        <p14:creationId xmlns:p14="http://schemas.microsoft.com/office/powerpoint/2010/main" val="3678045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Sömmerlinge</a:t>
            </a:r>
            <a:r>
              <a:rPr lang="de-DE" dirty="0"/>
              <a:t> (Edelkrebse)</a:t>
            </a:r>
          </a:p>
        </p:txBody>
      </p:sp>
      <p:pic>
        <p:nvPicPr>
          <p:cNvPr id="4" name="Inhaltsplatzhalter 3" descr="Sömmer_EK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3" b="10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79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Zucht und Bewirtschaftung von Steinkrebsen zwecks Wiederbesiedlungen geeigneter Gewässer in der Ostschweiz</a:t>
            </a:r>
          </a:p>
          <a:p>
            <a:r>
              <a:rPr lang="de-DE" dirty="0"/>
              <a:t>Zusammenarbeit mit Vereinen, Organisationen und Kantonen</a:t>
            </a:r>
          </a:p>
          <a:p>
            <a:r>
              <a:rPr lang="de-DE" dirty="0"/>
              <a:t>Regionales Konzept </a:t>
            </a:r>
          </a:p>
          <a:p>
            <a:r>
              <a:rPr lang="de-DE" dirty="0"/>
              <a:t>Wissen zusammenführen, fehlende Daten erheben</a:t>
            </a:r>
          </a:p>
          <a:p>
            <a:r>
              <a:rPr lang="de-DE" dirty="0"/>
              <a:t>Optimierung der Haltungsbedingungen für Steinkrebse</a:t>
            </a:r>
          </a:p>
          <a:p>
            <a:r>
              <a:rPr lang="de-DE" dirty="0"/>
              <a:t>Öffentlichkeitsarbeit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26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9FA6D-711D-4830-B5D8-D295B198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Fische vs. Krebse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D7BCD-E490-4A77-B8E0-7B4C3CDD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3200" dirty="0"/>
              <a:t>Koevolution</a:t>
            </a:r>
          </a:p>
          <a:p>
            <a:r>
              <a:rPr lang="de-CH" sz="3200" dirty="0"/>
              <a:t>«Gewässerpolizist»</a:t>
            </a:r>
          </a:p>
          <a:p>
            <a:r>
              <a:rPr lang="de-CH" sz="3200" dirty="0"/>
              <a:t>Fischnahrung</a:t>
            </a:r>
          </a:p>
          <a:p>
            <a:r>
              <a:rPr lang="de-CH" sz="3200" dirty="0"/>
              <a:t>Schutzmassnahmen</a:t>
            </a:r>
          </a:p>
          <a:p>
            <a:r>
              <a:rPr lang="de-CH" sz="3200" dirty="0"/>
              <a:t>Kein Laichräuber</a:t>
            </a:r>
          </a:p>
        </p:txBody>
      </p:sp>
    </p:spTree>
    <p:extLst>
      <p:ext uri="{BB962C8B-B14F-4D97-AF65-F5344CB8AC3E}">
        <p14:creationId xmlns:p14="http://schemas.microsoft.com/office/powerpoint/2010/main" val="3442057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9FA6D-711D-4830-B5D8-D295B198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Hinweise auf Krebsvorkommen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D7BCD-E490-4A77-B8E0-7B4C3CDD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3200" dirty="0"/>
              <a:t>Exuvien während Häutungsperioden</a:t>
            </a:r>
          </a:p>
          <a:p>
            <a:r>
              <a:rPr lang="de-CH" sz="3200" dirty="0"/>
              <a:t>Nachtaktiv, am Tag versteckt</a:t>
            </a:r>
          </a:p>
          <a:p>
            <a:r>
              <a:rPr lang="de-CH" sz="3200" dirty="0"/>
              <a:t>Grösste Aktivität im Herbst (Paarungszeit)</a:t>
            </a:r>
          </a:p>
          <a:p>
            <a:r>
              <a:rPr lang="de-CH" sz="3200" dirty="0"/>
              <a:t>Erzählungen / Bücher / …</a:t>
            </a:r>
          </a:p>
          <a:p>
            <a:r>
              <a:rPr lang="de-CH" sz="3200" dirty="0"/>
              <a:t>Mageninhalt Forellen… ;-) </a:t>
            </a:r>
          </a:p>
        </p:txBody>
      </p:sp>
    </p:spTree>
    <p:extLst>
      <p:ext uri="{BB962C8B-B14F-4D97-AF65-F5344CB8AC3E}">
        <p14:creationId xmlns:p14="http://schemas.microsoft.com/office/powerpoint/2010/main" val="67907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9FA6D-711D-4830-B5D8-D295B198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Kontakt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BD7BCD-E490-4A77-B8E0-7B4C3CDDA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sz="3600" b="1" dirty="0"/>
              <a:t>Etwas gesehen?</a:t>
            </a:r>
          </a:p>
          <a:p>
            <a:pPr marL="0" indent="0">
              <a:buNone/>
            </a:pPr>
            <a:r>
              <a:rPr lang="de-CH" sz="3600" b="1" dirty="0"/>
              <a:t>Interesse Kartierung?</a:t>
            </a:r>
            <a:endParaRPr lang="de-CH" sz="3600" dirty="0"/>
          </a:p>
          <a:p>
            <a:r>
              <a:rPr lang="de-CH" sz="3600" dirty="0"/>
              <a:t>Liste</a:t>
            </a:r>
          </a:p>
          <a:p>
            <a:r>
              <a:rPr lang="de-CH" sz="3600" dirty="0"/>
              <a:t>077 460 42 63 (Gruppen-Chat FV)</a:t>
            </a:r>
          </a:p>
          <a:p>
            <a:r>
              <a:rPr lang="de-CH" sz="3600" dirty="0">
                <a:hlinkClick r:id="rId3"/>
              </a:rPr>
              <a:t>jeannot.mueller@gmail.com</a:t>
            </a:r>
            <a:endParaRPr lang="de-CH" sz="3600" dirty="0"/>
          </a:p>
          <a:p>
            <a:r>
              <a:rPr lang="de-CH" sz="3600" dirty="0">
                <a:highlight>
                  <a:srgbClr val="FFFF00"/>
                </a:highlight>
              </a:rPr>
              <a:t>JEDE INFORMATION IST WERTVOLL!</a:t>
            </a:r>
          </a:p>
        </p:txBody>
      </p:sp>
    </p:spTree>
    <p:extLst>
      <p:ext uri="{BB962C8B-B14F-4D97-AF65-F5344CB8AC3E}">
        <p14:creationId xmlns:p14="http://schemas.microsoft.com/office/powerpoint/2010/main" val="397415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Aufmerksamkeit...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4796" y="1359637"/>
            <a:ext cx="4135285" cy="5513713"/>
          </a:xfrm>
        </p:spPr>
      </p:pic>
    </p:spTree>
    <p:extLst>
      <p:ext uri="{BB962C8B-B14F-4D97-AF65-F5344CB8AC3E}">
        <p14:creationId xmlns:p14="http://schemas.microsoft.com/office/powerpoint/2010/main" val="342910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8646-BF18-4422-A24A-243D0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Ablauf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DDA37-BBAE-42D8-928B-C8E177330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4000" dirty="0"/>
              <a:t>Projekt «Steinkrebsinventar Appenzellerland»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4000" dirty="0"/>
              <a:t>Projekt «Zuchtanlage </a:t>
            </a:r>
            <a:r>
              <a:rPr lang="de-CH" sz="4000" dirty="0" err="1"/>
              <a:t>Mehlersweid</a:t>
            </a:r>
            <a:r>
              <a:rPr lang="de-CH" sz="40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70214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8646-BF18-4422-A24A-243D0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Der Steinkrebs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7E18DC6-23A7-4E6D-A17B-F22971809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0" y="1824321"/>
            <a:ext cx="3472063" cy="462941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6FA6E4-8AB0-473A-A58B-8FC477F5BB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79" y="1778434"/>
            <a:ext cx="3540894" cy="47211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BEA952-AD40-476E-9808-19439CCADC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17" y="1778434"/>
            <a:ext cx="3540894" cy="472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3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8646-BF18-4422-A24A-243D0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Gefährdung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5CA820-4114-4CB1-B381-A63F82904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sz="2000" dirty="0">
                <a:latin typeface="Trebuchet MS"/>
                <a:cs typeface="Trebuchet MS"/>
              </a:rPr>
              <a:t>Lebensraumqualität</a:t>
            </a:r>
            <a:br>
              <a:rPr lang="de-CH" sz="2000" dirty="0">
                <a:latin typeface="Trebuchet MS"/>
                <a:cs typeface="Trebuchet MS"/>
              </a:rPr>
            </a:br>
            <a:r>
              <a:rPr lang="de-CH" sz="2000" dirty="0">
                <a:latin typeface="Trebuchet MS"/>
                <a:cs typeface="Trebuchet MS"/>
                <a:sym typeface="Wingdings"/>
              </a:rPr>
              <a:t> fehlende Unterstände und Strukturen</a:t>
            </a:r>
            <a:endParaRPr lang="de-CH" sz="2000" dirty="0">
              <a:latin typeface="Trebuchet MS"/>
              <a:cs typeface="Trebuchet MS"/>
            </a:endParaRPr>
          </a:p>
          <a:p>
            <a:r>
              <a:rPr lang="de-CH" sz="2000" dirty="0">
                <a:latin typeface="Trebuchet MS"/>
                <a:cs typeface="Trebuchet MS"/>
              </a:rPr>
              <a:t>Gewässerverschmutzung</a:t>
            </a:r>
            <a:br>
              <a:rPr lang="de-CH" sz="2000" dirty="0">
                <a:latin typeface="Trebuchet MS"/>
                <a:cs typeface="Trebuchet MS"/>
              </a:rPr>
            </a:br>
            <a:r>
              <a:rPr lang="de-CH" sz="2000" dirty="0">
                <a:latin typeface="Trebuchet MS"/>
                <a:cs typeface="Trebuchet MS"/>
                <a:sym typeface="Wingdings"/>
              </a:rPr>
              <a:t> chemische und organische</a:t>
            </a:r>
            <a:br>
              <a:rPr lang="de-CH" sz="2000" dirty="0">
                <a:latin typeface="Trebuchet MS"/>
                <a:cs typeface="Trebuchet MS"/>
                <a:sym typeface="Wingdings"/>
              </a:rPr>
            </a:br>
            <a:r>
              <a:rPr lang="de-CH" sz="2000" dirty="0">
                <a:latin typeface="Trebuchet MS"/>
                <a:cs typeface="Trebuchet MS"/>
                <a:sym typeface="Wingdings"/>
              </a:rPr>
              <a:t> akute und chronische</a:t>
            </a:r>
            <a:endParaRPr lang="de-CH" sz="2000" dirty="0">
              <a:latin typeface="Trebuchet MS"/>
              <a:cs typeface="Trebuchet MS"/>
            </a:endParaRPr>
          </a:p>
          <a:p>
            <a:r>
              <a:rPr lang="de-CH" sz="2000" dirty="0">
                <a:latin typeface="Trebuchet MS"/>
                <a:cs typeface="Trebuchet MS"/>
              </a:rPr>
              <a:t>Trockenheit, Wasserentnahmen, Restwassermengen</a:t>
            </a:r>
          </a:p>
          <a:p>
            <a:r>
              <a:rPr lang="de-CH" sz="2000" dirty="0">
                <a:latin typeface="Trebuchet MS"/>
                <a:cs typeface="Trebuchet MS"/>
              </a:rPr>
              <a:t>Verbauung der Bäche</a:t>
            </a:r>
          </a:p>
          <a:p>
            <a:r>
              <a:rPr lang="de-CH" sz="2000" dirty="0">
                <a:latin typeface="Trebuchet MS"/>
                <a:cs typeface="Trebuchet MS"/>
              </a:rPr>
              <a:t>Konkurrenz durch</a:t>
            </a:r>
            <a:br>
              <a:rPr lang="de-CH" sz="2000" dirty="0">
                <a:latin typeface="Trebuchet MS"/>
                <a:cs typeface="Trebuchet MS"/>
              </a:rPr>
            </a:br>
            <a:r>
              <a:rPr lang="de-CH" sz="2000" dirty="0">
                <a:latin typeface="Trebuchet MS"/>
                <a:cs typeface="Trebuchet MS"/>
              </a:rPr>
              <a:t>nicht-einheimische Arten</a:t>
            </a:r>
          </a:p>
          <a:p>
            <a:r>
              <a:rPr lang="de-CH" sz="2000" dirty="0">
                <a:latin typeface="Trebuchet MS"/>
                <a:cs typeface="Trebuchet MS"/>
              </a:rPr>
              <a:t>Krebspest</a:t>
            </a:r>
          </a:p>
        </p:txBody>
      </p:sp>
    </p:spTree>
    <p:extLst>
      <p:ext uri="{BB962C8B-B14F-4D97-AF65-F5344CB8AC3E}">
        <p14:creationId xmlns:p14="http://schemas.microsoft.com/office/powerpoint/2010/main" val="323102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8646-BF18-4422-A24A-243D0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000" dirty="0"/>
              <a:t>Steinkrebsinventar Appenzellerland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BDDA37-BBAE-42D8-928B-C8E177330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CH" sz="3200" dirty="0"/>
              <a:t>Thomas Kreienbühl </a:t>
            </a:r>
            <a:br>
              <a:rPr lang="de-CH" sz="4000" dirty="0"/>
            </a:br>
            <a:r>
              <a:rPr lang="de-CH" sz="2400" dirty="0"/>
              <a:t>Fischökologe &amp; Krebsspezialist, ECQUA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3200" dirty="0"/>
              <a:t>Jeannot Müller </a:t>
            </a:r>
            <a:br>
              <a:rPr lang="de-CH" sz="4000" dirty="0"/>
            </a:br>
            <a:r>
              <a:rPr lang="de-CH" sz="2400" dirty="0"/>
              <a:t>Krebszüchter Mehlersweid</a:t>
            </a:r>
          </a:p>
        </p:txBody>
      </p:sp>
    </p:spTree>
    <p:extLst>
      <p:ext uri="{BB962C8B-B14F-4D97-AF65-F5344CB8AC3E}">
        <p14:creationId xmlns:p14="http://schemas.microsoft.com/office/powerpoint/2010/main" val="119574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8646-BF18-4422-A24A-243D0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Vorkommen 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182044A-56D5-49C2-AA5B-DA128BCBD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044" y="1737694"/>
            <a:ext cx="4101531" cy="490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6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8646-BF18-4422-A24A-243D0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Situation Appenzellerland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9463" y="1949824"/>
            <a:ext cx="3382402" cy="4007224"/>
          </a:xfrm>
        </p:spPr>
        <p:txBody>
          <a:bodyPr>
            <a:normAutofit fontScale="62500" lnSpcReduction="20000"/>
          </a:bodyPr>
          <a:lstStyle/>
          <a:p>
            <a:r>
              <a:rPr lang="de-CH" sz="2400" dirty="0">
                <a:latin typeface="Trebuchet MS"/>
                <a:cs typeface="Trebuchet MS"/>
              </a:rPr>
              <a:t>Kein flächendeckendes Wissen über Bestände</a:t>
            </a:r>
          </a:p>
          <a:p>
            <a:r>
              <a:rPr lang="de-CH" sz="2400" dirty="0">
                <a:latin typeface="Trebuchet MS"/>
                <a:cs typeface="Trebuchet MS"/>
              </a:rPr>
              <a:t>Wenig Ackerbau -&gt; wenig Insektizide/Pestizide</a:t>
            </a:r>
          </a:p>
          <a:p>
            <a:r>
              <a:rPr lang="de-CH" sz="2400" dirty="0">
                <a:latin typeface="Trebuchet MS"/>
                <a:cs typeface="Trebuchet MS"/>
              </a:rPr>
              <a:t>Gute Ökomorphologie (siehe Abbildung)</a:t>
            </a:r>
          </a:p>
          <a:p>
            <a:r>
              <a:rPr lang="de-CH" sz="2400" dirty="0">
                <a:latin typeface="Trebuchet MS"/>
                <a:cs typeface="Trebuchet MS"/>
              </a:rPr>
              <a:t>Wenig Geschiebe</a:t>
            </a:r>
          </a:p>
          <a:p>
            <a:r>
              <a:rPr lang="de-CH" sz="2400" dirty="0">
                <a:latin typeface="Trebuchet MS"/>
                <a:cs typeface="Trebuchet MS"/>
              </a:rPr>
              <a:t>Keine invasiven Flusskrebsarten</a:t>
            </a:r>
          </a:p>
          <a:p>
            <a:r>
              <a:rPr lang="de-CH" sz="2400" dirty="0">
                <a:latin typeface="Trebuchet MS"/>
                <a:cs typeface="Trebuchet MS"/>
              </a:rPr>
              <a:t>Genpoolstandorte in der Nähe:</a:t>
            </a:r>
            <a:br>
              <a:rPr lang="de-CH" sz="2400" dirty="0">
                <a:latin typeface="Trebuchet MS"/>
                <a:cs typeface="Trebuchet MS"/>
              </a:rPr>
            </a:br>
            <a:r>
              <a:rPr lang="de-CH" sz="2400" dirty="0">
                <a:latin typeface="Trebuchet MS"/>
                <a:cs typeface="Trebuchet MS"/>
              </a:rPr>
              <a:t>- Tannenberg SG</a:t>
            </a:r>
            <a:br>
              <a:rPr lang="de-CH" sz="2400" dirty="0">
                <a:latin typeface="Trebuchet MS"/>
                <a:cs typeface="Trebuchet MS"/>
              </a:rPr>
            </a:br>
            <a:r>
              <a:rPr lang="de-CH" sz="2400" dirty="0">
                <a:latin typeface="Trebuchet MS"/>
                <a:cs typeface="Trebuchet MS"/>
              </a:rPr>
              <a:t>- St. </a:t>
            </a:r>
            <a:r>
              <a:rPr lang="de-CH" sz="2400" dirty="0" err="1">
                <a:latin typeface="Trebuchet MS"/>
                <a:cs typeface="Trebuchet MS"/>
              </a:rPr>
              <a:t>Margrethen</a:t>
            </a:r>
            <a:endParaRPr lang="de-CH" sz="2400" dirty="0">
              <a:latin typeface="Trebuchet MS"/>
              <a:cs typeface="Trebuchet MS"/>
            </a:endParaRPr>
          </a:p>
        </p:txBody>
      </p:sp>
      <p:pic>
        <p:nvPicPr>
          <p:cNvPr id="5" name="Bild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6535" y="2169763"/>
            <a:ext cx="4440264" cy="4134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Bild 5" descr="../../../../../../../Desktop/Bildschirmfoto%202017-10-30%20um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4"/>
          <a:stretch/>
        </p:blipFill>
        <p:spPr bwMode="auto">
          <a:xfrm>
            <a:off x="4964332" y="1834107"/>
            <a:ext cx="1384935" cy="1104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797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08646-BF18-4422-A24A-243D0DE5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Vorgehen Kartierungen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79463" y="1949824"/>
            <a:ext cx="3382402" cy="4007224"/>
          </a:xfrm>
        </p:spPr>
        <p:txBody>
          <a:bodyPr>
            <a:normAutofit fontScale="70000" lnSpcReduction="20000"/>
          </a:bodyPr>
          <a:lstStyle/>
          <a:p>
            <a:r>
              <a:rPr lang="de-CH" sz="2400" dirty="0">
                <a:latin typeface="Trebuchet MS"/>
                <a:cs typeface="Trebuchet MS"/>
              </a:rPr>
              <a:t>Arbeit mit lokalen Freiwilligen</a:t>
            </a:r>
          </a:p>
          <a:p>
            <a:r>
              <a:rPr lang="de-CH" sz="2400" dirty="0">
                <a:latin typeface="Trebuchet MS"/>
                <a:cs typeface="Trebuchet MS"/>
              </a:rPr>
              <a:t>Laufzeit: 3 Jahre</a:t>
            </a:r>
          </a:p>
          <a:p>
            <a:r>
              <a:rPr lang="de-CH" sz="2400" dirty="0">
                <a:latin typeface="Trebuchet MS"/>
                <a:cs typeface="Trebuchet MS"/>
              </a:rPr>
              <a:t>drei Gebiete - eines pro Jahr</a:t>
            </a:r>
            <a:br>
              <a:rPr lang="de-CH" sz="2400" dirty="0">
                <a:latin typeface="Trebuchet MS"/>
                <a:cs typeface="Trebuchet MS"/>
              </a:rPr>
            </a:br>
            <a:r>
              <a:rPr lang="de-CH" sz="2400" dirty="0">
                <a:latin typeface="Trebuchet MS"/>
                <a:cs typeface="Trebuchet MS"/>
              </a:rPr>
              <a:t>(siehe rechts)</a:t>
            </a:r>
          </a:p>
          <a:p>
            <a:r>
              <a:rPr lang="de-CH" sz="2400" dirty="0">
                <a:latin typeface="Trebuchet MS"/>
                <a:cs typeface="Trebuchet MS"/>
              </a:rPr>
              <a:t>Vorarbeiten im Frühjahr</a:t>
            </a:r>
            <a:br>
              <a:rPr lang="de-CH" sz="2400" dirty="0">
                <a:latin typeface="Trebuchet MS"/>
                <a:cs typeface="Trebuchet MS"/>
              </a:rPr>
            </a:br>
            <a:r>
              <a:rPr lang="de-CH" sz="2400" dirty="0">
                <a:latin typeface="Trebuchet MS"/>
                <a:cs typeface="Trebuchet MS"/>
              </a:rPr>
              <a:t>&gt; Priorisierung notwendig</a:t>
            </a:r>
            <a:br>
              <a:rPr lang="de-CH" sz="2400" dirty="0">
                <a:latin typeface="Trebuchet MS"/>
                <a:cs typeface="Trebuchet MS"/>
              </a:rPr>
            </a:br>
            <a:r>
              <a:rPr lang="de-CH" sz="2400" dirty="0">
                <a:latin typeface="Trebuchet MS"/>
                <a:cs typeface="Trebuchet MS"/>
              </a:rPr>
              <a:t>&gt; Gebiet ist riesig</a:t>
            </a:r>
          </a:p>
          <a:p>
            <a:r>
              <a:rPr lang="de-CH" sz="2400" dirty="0">
                <a:solidFill>
                  <a:srgbClr val="FF0000"/>
                </a:solidFill>
                <a:latin typeface="Trebuchet MS"/>
                <a:cs typeface="Trebuchet MS"/>
              </a:rPr>
              <a:t>Infoabend Ende August</a:t>
            </a:r>
          </a:p>
          <a:p>
            <a:r>
              <a:rPr lang="de-CH" sz="2400" dirty="0">
                <a:solidFill>
                  <a:srgbClr val="FF0000"/>
                </a:solidFill>
                <a:latin typeface="Trebuchet MS"/>
                <a:cs typeface="Trebuchet MS"/>
              </a:rPr>
              <a:t>Kartierungen mit Freiwilligen im Spätsommer /  Herbst an vier bis fünf Abenden </a:t>
            </a:r>
          </a:p>
        </p:txBody>
      </p:sp>
      <p:pic>
        <p:nvPicPr>
          <p:cNvPr id="7" name="Bild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7813" y="2138765"/>
            <a:ext cx="4408987" cy="411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 7" descr="../../../../../../../Desktop/Bildschirmfoto%202017-10-30%20um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/>
          <a:stretch/>
        </p:blipFill>
        <p:spPr bwMode="auto">
          <a:xfrm>
            <a:off x="4422888" y="1795182"/>
            <a:ext cx="1385298" cy="154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5467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Zuchtanlage </a:t>
            </a:r>
            <a:r>
              <a:rPr lang="de-DE" dirty="0" err="1"/>
              <a:t>Mehlersweid</a:t>
            </a:r>
            <a:endParaRPr lang="de-DE" dirty="0"/>
          </a:p>
        </p:txBody>
      </p:sp>
      <p:pic>
        <p:nvPicPr>
          <p:cNvPr id="6" name="Inhaltsplatzhalter 5" descr="Eier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3" b="10373"/>
          <a:stretch>
            <a:fillRect/>
          </a:stretch>
        </p:blipFill>
        <p:spPr>
          <a:xfrm>
            <a:off x="779463" y="2273381"/>
            <a:ext cx="7583488" cy="4007224"/>
          </a:xfrm>
        </p:spPr>
      </p:pic>
    </p:spTree>
    <p:extLst>
      <p:ext uri="{BB962C8B-B14F-4D97-AF65-F5344CB8AC3E}">
        <p14:creationId xmlns:p14="http://schemas.microsoft.com/office/powerpoint/2010/main" val="4188855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0</TotalTime>
  <Words>211</Words>
  <Application>Microsoft Office PowerPoint</Application>
  <PresentationFormat>Bildschirmpräsentation (4:3)</PresentationFormat>
  <Paragraphs>71</Paragraphs>
  <Slides>15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Calibri</vt:lpstr>
      <vt:lpstr>Corbel</vt:lpstr>
      <vt:lpstr>Trebuchet MS</vt:lpstr>
      <vt:lpstr>Wingdings</vt:lpstr>
      <vt:lpstr>Wingdings 2</vt:lpstr>
      <vt:lpstr>Pixel</vt:lpstr>
      <vt:lpstr>Flusskrebse im Appenzellerland</vt:lpstr>
      <vt:lpstr>Ablauf</vt:lpstr>
      <vt:lpstr>Der Steinkrebs</vt:lpstr>
      <vt:lpstr>Gefährdung</vt:lpstr>
      <vt:lpstr>Steinkrebsinventar Appenzellerland</vt:lpstr>
      <vt:lpstr>Vorkommen </vt:lpstr>
      <vt:lpstr>Situation Appenzellerland</vt:lpstr>
      <vt:lpstr>Vorgehen Kartierungen</vt:lpstr>
      <vt:lpstr>Zuchtanlage Mehlersweid</vt:lpstr>
      <vt:lpstr>Sömmerlinge (Edelkrebse)</vt:lpstr>
      <vt:lpstr>Projektziele</vt:lpstr>
      <vt:lpstr>Fische vs. Krebse</vt:lpstr>
      <vt:lpstr>Hinweise auf Krebsvorkommen</vt:lpstr>
      <vt:lpstr>Kontakt</vt:lpstr>
      <vt:lpstr>Danke für die Aufmerksamkeit...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Flusskrebse in der Mehlersweid?</dc:title>
  <dc:creator>Jeannot Müller</dc:creator>
  <cp:lastModifiedBy>Jeannot Mueller</cp:lastModifiedBy>
  <cp:revision>39</cp:revision>
  <dcterms:created xsi:type="dcterms:W3CDTF">2017-06-30T05:33:58Z</dcterms:created>
  <dcterms:modified xsi:type="dcterms:W3CDTF">2018-02-23T07:11:34Z</dcterms:modified>
</cp:coreProperties>
</file>